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CC99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35" autoAdjust="0"/>
    <p:restoredTop sz="94660"/>
  </p:normalViewPr>
  <p:slideViewPr>
    <p:cSldViewPr snapToGrid="0">
      <p:cViewPr varScale="1">
        <p:scale>
          <a:sx n="63" d="100"/>
          <a:sy n="63" d="100"/>
        </p:scale>
        <p:origin x="992" y="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A3E7F-627E-44D1-BBAF-6161B0EDC3BD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34577-57A1-425D-8306-87EB452AC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44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34577-57A1-425D-8306-87EB452AC0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22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49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18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7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0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4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55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197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0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39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97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87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FD200-71DC-4993-8AE8-7EE101F6EC74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4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>
                <a16:creationId xmlns:a16="http://schemas.microsoft.com/office/drawing/2014/main" id="{DDC18E03-0340-44F7-AE13-CAA1C8357DFF}"/>
              </a:ext>
            </a:extLst>
          </p:cNvPr>
          <p:cNvSpPr/>
          <p:nvPr/>
        </p:nvSpPr>
        <p:spPr>
          <a:xfrm>
            <a:off x="1325" y="-9441"/>
            <a:ext cx="80245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AF4593-3EA8-4623-8307-7C086851F69C}"/>
              </a:ext>
            </a:extLst>
          </p:cNvPr>
          <p:cNvSpPr/>
          <p:nvPr/>
        </p:nvSpPr>
        <p:spPr>
          <a:xfrm>
            <a:off x="10600587" y="579807"/>
            <a:ext cx="1554216" cy="1884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F16340-261E-404B-8CA8-F51B61DDFBB1}"/>
              </a:ext>
            </a:extLst>
          </p:cNvPr>
          <p:cNvSpPr txBox="1"/>
          <p:nvPr/>
        </p:nvSpPr>
        <p:spPr>
          <a:xfrm>
            <a:off x="0" y="71138"/>
            <a:ext cx="12154803" cy="338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Strategy Map 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แผนดำเนินธุรกิจอย่างต่อเนื่องสำหรับการบริหารความพร้อมต่อสภาวะวิกฤต (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BCP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(หน่วยงาน)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6F7272-2A07-49CE-A337-67ECCB5413E5}"/>
              </a:ext>
            </a:extLst>
          </p:cNvPr>
          <p:cNvSpPr txBox="1"/>
          <p:nvPr/>
        </p:nvSpPr>
        <p:spPr>
          <a:xfrm>
            <a:off x="62205" y="408759"/>
            <a:ext cx="400110" cy="112639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th-TH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พันธกิจ</a:t>
            </a:r>
            <a:endParaRPr 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FE6E2B-7D8E-4A5B-A29C-71DBB5A30302}"/>
              </a:ext>
            </a:extLst>
          </p:cNvPr>
          <p:cNvSpPr txBox="1"/>
          <p:nvPr/>
        </p:nvSpPr>
        <p:spPr>
          <a:xfrm>
            <a:off x="62205" y="1487852"/>
            <a:ext cx="615553" cy="123274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th-TH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กระบวนการหลัก</a:t>
            </a:r>
            <a:r>
              <a:rPr lang="th-TH" sz="1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ที่สำคัญ</a:t>
            </a:r>
            <a:endParaRPr lang="en-US" sz="14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7B4E1EA-B23D-4730-9785-929D137ADF20}"/>
              </a:ext>
            </a:extLst>
          </p:cNvPr>
          <p:cNvSpPr/>
          <p:nvPr/>
        </p:nvSpPr>
        <p:spPr>
          <a:xfrm>
            <a:off x="10950185" y="6150642"/>
            <a:ext cx="1258075" cy="2692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ความเร่งด่วนสูง</a:t>
            </a:r>
            <a:endParaRPr lang="en-US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F4E80A2D-2261-4DFA-9EF2-5243A46FFB05}"/>
              </a:ext>
            </a:extLst>
          </p:cNvPr>
          <p:cNvSpPr/>
          <p:nvPr/>
        </p:nvSpPr>
        <p:spPr>
          <a:xfrm>
            <a:off x="10950185" y="5941508"/>
            <a:ext cx="1224498" cy="2692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ความเร่งด่วนสูงมาก</a:t>
            </a:r>
            <a:endParaRPr lang="en-US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C45E389-C9EE-4DBD-837F-CC3363138F3A}"/>
              </a:ext>
            </a:extLst>
          </p:cNvPr>
          <p:cNvSpPr txBox="1"/>
          <p:nvPr/>
        </p:nvSpPr>
        <p:spPr>
          <a:xfrm>
            <a:off x="62205" y="5342756"/>
            <a:ext cx="615553" cy="140600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th-TH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กลยุทธ์ความต่อเนื่อง</a:t>
            </a:r>
            <a:r>
              <a:rPr lang="th-TH" sz="1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ที่สำคัญ</a:t>
            </a:r>
            <a:endParaRPr lang="en-US" sz="14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34B1A7E8-7E51-4369-A54B-1E1C6EDC6423}"/>
              </a:ext>
            </a:extLst>
          </p:cNvPr>
          <p:cNvSpPr txBox="1"/>
          <p:nvPr/>
        </p:nvSpPr>
        <p:spPr>
          <a:xfrm>
            <a:off x="62205" y="2887581"/>
            <a:ext cx="615553" cy="231907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e-service/</a:t>
            </a:r>
            <a:r>
              <a:rPr lang="th-TH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ระบบงาน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th-TH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เทคโนโลยี</a:t>
            </a:r>
            <a:r>
              <a:rPr lang="th-TH" sz="1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ที่สำคัญ</a:t>
            </a:r>
            <a:endParaRPr lang="en-US" sz="14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D51F6BF-EEC1-4A72-8EFC-09F8400AD8C4}"/>
              </a:ext>
            </a:extLst>
          </p:cNvPr>
          <p:cNvSpPr txBox="1"/>
          <p:nvPr/>
        </p:nvSpPr>
        <p:spPr>
          <a:xfrm>
            <a:off x="10770835" y="5719358"/>
            <a:ext cx="1124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คำอธิบายสี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F79578-EE28-49FE-8009-395CCB1B88CE}"/>
              </a:ext>
            </a:extLst>
          </p:cNvPr>
          <p:cNvSpPr txBox="1"/>
          <p:nvPr/>
        </p:nvSpPr>
        <p:spPr>
          <a:xfrm>
            <a:off x="10600587" y="579808"/>
            <a:ext cx="1633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แผนรองรับสถานการณ์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B90B647-ECAB-4FEC-8561-BD441B3E9E67}"/>
              </a:ext>
            </a:extLst>
          </p:cNvPr>
          <p:cNvSpPr/>
          <p:nvPr/>
        </p:nvSpPr>
        <p:spPr>
          <a:xfrm>
            <a:off x="10555208" y="965056"/>
            <a:ext cx="1697750" cy="1332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3038" indent="-173038">
              <a:tabLst>
                <a:tab pos="173038" algn="l"/>
              </a:tabLst>
            </a:pPr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</a:t>
            </a: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อุทกภัย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</a:t>
            </a: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อัคคีภัย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</a:t>
            </a: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แผ่นดินไหว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ชุมนุมประท้วง/จลาจล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ก่อการร้าย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ไฟฟ้าดับเป็นวงกว้าง</a:t>
            </a:r>
            <a:endParaRPr lang="th-TH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โรคระบาดต่อเนื่อง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อื่น ๆ ......................</a:t>
            </a:r>
          </a:p>
          <a:p>
            <a:pPr marL="173038" indent="-173038">
              <a:tabLst>
                <a:tab pos="173038" algn="l"/>
              </a:tabLst>
            </a:pPr>
            <a:endParaRPr lang="th-TH" sz="11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Wingdings 2" panose="05020102010507070707" pitchFamily="18" charset="2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D0502AD-2DE7-4339-9449-4836A9516407}"/>
              </a:ext>
            </a:extLst>
          </p:cNvPr>
          <p:cNvSpPr/>
          <p:nvPr/>
        </p:nvSpPr>
        <p:spPr>
          <a:xfrm>
            <a:off x="866576" y="552884"/>
            <a:ext cx="2560152" cy="7669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  <a:p>
            <a:pPr algn="ctr"/>
            <a:r>
              <a:rPr lang="th-TH" sz="12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</a:t>
            </a:r>
            <a:r>
              <a:rPr lang="en-US" sz="12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</a:t>
            </a:r>
            <a:r>
              <a:rPr lang="th-TH" sz="12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ชั่วโมง)</a:t>
            </a:r>
            <a:endParaRPr lang="en-US" sz="12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06778BA-0CB9-4023-A3F2-18BB7257CF26}"/>
              </a:ext>
            </a:extLst>
          </p:cNvPr>
          <p:cNvSpPr/>
          <p:nvPr/>
        </p:nvSpPr>
        <p:spPr>
          <a:xfrm>
            <a:off x="3723384" y="552884"/>
            <a:ext cx="2011923" cy="7669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  <a:p>
            <a:pPr algn="ctr"/>
            <a:r>
              <a:rPr lang="th-TH" sz="12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</a:t>
            </a:r>
            <a:r>
              <a:rPr lang="en-US" sz="12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</a:t>
            </a:r>
            <a:r>
              <a:rPr lang="th-TH" sz="12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วัน)</a:t>
            </a:r>
            <a:endParaRPr lang="en-US" sz="12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42882AC-2012-4B54-AD7C-C27FEC753D67}"/>
              </a:ext>
            </a:extLst>
          </p:cNvPr>
          <p:cNvSpPr/>
          <p:nvPr/>
        </p:nvSpPr>
        <p:spPr>
          <a:xfrm>
            <a:off x="8253643" y="552884"/>
            <a:ext cx="2236583" cy="7669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  <a:p>
            <a:pPr algn="ctr"/>
            <a:r>
              <a:rPr lang="th-TH" sz="12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</a:t>
            </a:r>
            <a:r>
              <a:rPr lang="en-US" sz="12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</a:t>
            </a:r>
            <a:r>
              <a:rPr lang="th-TH" sz="12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วัน)</a:t>
            </a:r>
            <a:endParaRPr lang="en-US" sz="12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304D193-DE49-4BFE-B46E-FC26C8299024}"/>
              </a:ext>
            </a:extLst>
          </p:cNvPr>
          <p:cNvSpPr/>
          <p:nvPr/>
        </p:nvSpPr>
        <p:spPr>
          <a:xfrm>
            <a:off x="866576" y="1699734"/>
            <a:ext cx="1116438" cy="10483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48F2B1B-F605-4EEA-86B3-122A86038221}"/>
              </a:ext>
            </a:extLst>
          </p:cNvPr>
          <p:cNvSpPr/>
          <p:nvPr/>
        </p:nvSpPr>
        <p:spPr>
          <a:xfrm>
            <a:off x="3508444" y="1699734"/>
            <a:ext cx="1235554" cy="1048357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569AAC3-80B7-4BF5-850F-B547CEF6F213}"/>
              </a:ext>
            </a:extLst>
          </p:cNvPr>
          <p:cNvSpPr/>
          <p:nvPr/>
        </p:nvSpPr>
        <p:spPr>
          <a:xfrm>
            <a:off x="6244588" y="1699734"/>
            <a:ext cx="1523307" cy="104627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CBB2FF7B-DF5B-4B94-8E47-CAE7AD957B55}"/>
              </a:ext>
            </a:extLst>
          </p:cNvPr>
          <p:cNvSpPr/>
          <p:nvPr/>
        </p:nvSpPr>
        <p:spPr>
          <a:xfrm>
            <a:off x="4927727" y="1699734"/>
            <a:ext cx="1161564" cy="1046279"/>
          </a:xfrm>
          <a:prstGeom prst="rect">
            <a:avLst/>
          </a:prstGeom>
          <a:solidFill>
            <a:schemeClr val="accent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23A7062-4CD0-4F0F-B666-90AE6A4F6D66}"/>
              </a:ext>
            </a:extLst>
          </p:cNvPr>
          <p:cNvSpPr/>
          <p:nvPr/>
        </p:nvSpPr>
        <p:spPr>
          <a:xfrm>
            <a:off x="2150180" y="1699734"/>
            <a:ext cx="1194862" cy="104389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0492CAE8-A7E1-49A1-B80A-F341B3B8E9A0}"/>
              </a:ext>
            </a:extLst>
          </p:cNvPr>
          <p:cNvSpPr txBox="1"/>
          <p:nvPr/>
        </p:nvSpPr>
        <p:spPr>
          <a:xfrm>
            <a:off x="1343607" y="1488667"/>
            <a:ext cx="8373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</a:t>
            </a:r>
            <a:r>
              <a:rPr lang="en-US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</a:t>
            </a:r>
            <a:endParaRPr lang="en-US" sz="11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150F62E2-19FC-4A7F-8B06-304E256BBC23}"/>
              </a:ext>
            </a:extLst>
          </p:cNvPr>
          <p:cNvSpPr txBox="1"/>
          <p:nvPr/>
        </p:nvSpPr>
        <p:spPr>
          <a:xfrm>
            <a:off x="2858206" y="1488667"/>
            <a:ext cx="6550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…. </a:t>
            </a:r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1916DF2E-81D6-4377-97DC-AD83F09D74F0}"/>
              </a:ext>
            </a:extLst>
          </p:cNvPr>
          <p:cNvSpPr txBox="1"/>
          <p:nvPr/>
        </p:nvSpPr>
        <p:spPr>
          <a:xfrm>
            <a:off x="7106153" y="1488667"/>
            <a:ext cx="8373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</a:t>
            </a:r>
            <a:r>
              <a:rPr lang="en-US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</a:t>
            </a:r>
            <a:endParaRPr lang="en-US" sz="11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54C22A22-2F33-4C7C-8A5D-A95BC937F62F}"/>
              </a:ext>
            </a:extLst>
          </p:cNvPr>
          <p:cNvSpPr txBox="1"/>
          <p:nvPr/>
        </p:nvSpPr>
        <p:spPr>
          <a:xfrm>
            <a:off x="5584700" y="1488667"/>
            <a:ext cx="6550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…. </a:t>
            </a:r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CB78D606-B9C8-446B-AFAD-60DC74478DCB}"/>
              </a:ext>
            </a:extLst>
          </p:cNvPr>
          <p:cNvSpPr txBox="1"/>
          <p:nvPr/>
        </p:nvSpPr>
        <p:spPr>
          <a:xfrm>
            <a:off x="4222103" y="1488667"/>
            <a:ext cx="6550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…. </a:t>
            </a:r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30C1251D-C159-455D-A94A-2C90DEC1C892}"/>
              </a:ext>
            </a:extLst>
          </p:cNvPr>
          <p:cNvSpPr/>
          <p:nvPr/>
        </p:nvSpPr>
        <p:spPr>
          <a:xfrm>
            <a:off x="866576" y="5458887"/>
            <a:ext cx="1445863" cy="12898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อาคาร/สถานที่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1D47C36C-9DFE-485C-A270-3C117148C19D}"/>
              </a:ext>
            </a:extLst>
          </p:cNvPr>
          <p:cNvSpPr/>
          <p:nvPr/>
        </p:nvSpPr>
        <p:spPr>
          <a:xfrm>
            <a:off x="2471045" y="5460451"/>
            <a:ext cx="1646930" cy="12898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วัสดุอุปกรณ์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6754E2FD-5D05-4174-ACC3-4150AF87A5F0}"/>
              </a:ext>
            </a:extLst>
          </p:cNvPr>
          <p:cNvSpPr/>
          <p:nvPr/>
        </p:nvSpPr>
        <p:spPr>
          <a:xfrm>
            <a:off x="4231067" y="5447132"/>
            <a:ext cx="2772104" cy="12898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เทคโนโลยีสารสนเทศและข้อมูล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A17BE771-1DE2-41EC-A4E7-0B2542C381CE}"/>
              </a:ext>
            </a:extLst>
          </p:cNvPr>
          <p:cNvSpPr/>
          <p:nvPr/>
        </p:nvSpPr>
        <p:spPr>
          <a:xfrm>
            <a:off x="7123238" y="5442290"/>
            <a:ext cx="1789845" cy="12898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บุคลากร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EBA83114-15D1-4E4E-8C76-79B4700DE5A4}"/>
              </a:ext>
            </a:extLst>
          </p:cNvPr>
          <p:cNvSpPr/>
          <p:nvPr/>
        </p:nvSpPr>
        <p:spPr>
          <a:xfrm>
            <a:off x="9021856" y="5447132"/>
            <a:ext cx="1498009" cy="12854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ผู้ให้บริการ/</a:t>
            </a:r>
            <a:b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ผู้มีส่วนได้ส่วนเสีย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BB2FF7B-DF5B-4B94-8E47-CAE7AD957B55}"/>
              </a:ext>
            </a:extLst>
          </p:cNvPr>
          <p:cNvSpPr/>
          <p:nvPr/>
        </p:nvSpPr>
        <p:spPr>
          <a:xfrm>
            <a:off x="7933267" y="1699734"/>
            <a:ext cx="1237977" cy="104627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BB2FF7B-DF5B-4B94-8E47-CAE7AD957B55}"/>
              </a:ext>
            </a:extLst>
          </p:cNvPr>
          <p:cNvSpPr/>
          <p:nvPr/>
        </p:nvSpPr>
        <p:spPr>
          <a:xfrm>
            <a:off x="9298472" y="1699734"/>
            <a:ext cx="1176089" cy="1046279"/>
          </a:xfrm>
          <a:prstGeom prst="rect">
            <a:avLst/>
          </a:prstGeom>
          <a:solidFill>
            <a:schemeClr val="accent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37F4F8E-A2BF-4086-B25D-000166729525}"/>
              </a:ext>
            </a:extLst>
          </p:cNvPr>
          <p:cNvSpPr/>
          <p:nvPr/>
        </p:nvSpPr>
        <p:spPr>
          <a:xfrm>
            <a:off x="10949153" y="6417118"/>
            <a:ext cx="1369465" cy="194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e-service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1916DF2E-81D6-4377-97DC-AD83F09D74F0}"/>
              </a:ext>
            </a:extLst>
          </p:cNvPr>
          <p:cNvSpPr txBox="1"/>
          <p:nvPr/>
        </p:nvSpPr>
        <p:spPr>
          <a:xfrm>
            <a:off x="8448357" y="1488667"/>
            <a:ext cx="8373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</a:t>
            </a:r>
            <a:r>
              <a:rPr lang="en-US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</a:t>
            </a:r>
            <a:endParaRPr lang="en-US" sz="11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54C22A22-2F33-4C7C-8A5D-A95BC937F62F}"/>
              </a:ext>
            </a:extLst>
          </p:cNvPr>
          <p:cNvSpPr txBox="1"/>
          <p:nvPr/>
        </p:nvSpPr>
        <p:spPr>
          <a:xfrm>
            <a:off x="9935525" y="1488667"/>
            <a:ext cx="6550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…. </a:t>
            </a:r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2EEB6E2-E3D3-4CC2-AAAD-7FB47252A33C}"/>
              </a:ext>
            </a:extLst>
          </p:cNvPr>
          <p:cNvSpPr/>
          <p:nvPr/>
        </p:nvSpPr>
        <p:spPr>
          <a:xfrm>
            <a:off x="10861790" y="6021230"/>
            <a:ext cx="144583" cy="12795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83CABE14-CF93-4A3A-BE69-1863D63B542D}"/>
              </a:ext>
            </a:extLst>
          </p:cNvPr>
          <p:cNvSpPr/>
          <p:nvPr/>
        </p:nvSpPr>
        <p:spPr>
          <a:xfrm>
            <a:off x="10861789" y="6215965"/>
            <a:ext cx="144583" cy="12795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4F2B5329-882D-4D60-AA31-1C88F53EA516}"/>
              </a:ext>
            </a:extLst>
          </p:cNvPr>
          <p:cNvSpPr/>
          <p:nvPr/>
        </p:nvSpPr>
        <p:spPr>
          <a:xfrm>
            <a:off x="10861790" y="6486903"/>
            <a:ext cx="144583" cy="127951"/>
          </a:xfrm>
          <a:prstGeom prst="ellipse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7DA8FF5F-CD20-4225-957B-903885A21055}"/>
              </a:ext>
            </a:extLst>
          </p:cNvPr>
          <p:cNvSpPr/>
          <p:nvPr/>
        </p:nvSpPr>
        <p:spPr>
          <a:xfrm>
            <a:off x="10961232" y="6594756"/>
            <a:ext cx="1369465" cy="174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ระบบงาน/เทคโนโลยี</a:t>
            </a:r>
            <a:endParaRPr lang="en-US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66F0A3EE-9EC8-450E-B58A-CB9237AB72BB}"/>
              </a:ext>
            </a:extLst>
          </p:cNvPr>
          <p:cNvSpPr/>
          <p:nvPr/>
        </p:nvSpPr>
        <p:spPr>
          <a:xfrm>
            <a:off x="10870255" y="6681638"/>
            <a:ext cx="144583" cy="127951"/>
          </a:xfrm>
          <a:prstGeom prst="ellipse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067FB27B-2B34-4229-AF6D-64FE69C11843}"/>
              </a:ext>
            </a:extLst>
          </p:cNvPr>
          <p:cNvSpPr/>
          <p:nvPr/>
        </p:nvSpPr>
        <p:spPr>
          <a:xfrm>
            <a:off x="866576" y="3971636"/>
            <a:ext cx="1508396" cy="972000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………………………………………………………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CC2551AE-C19B-4F90-8152-376BD7B24AF8}"/>
              </a:ext>
            </a:extLst>
          </p:cNvPr>
          <p:cNvSpPr/>
          <p:nvPr/>
        </p:nvSpPr>
        <p:spPr>
          <a:xfrm>
            <a:off x="2500998" y="3971636"/>
            <a:ext cx="1907369" cy="972000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………………………………………………………</a:t>
            </a:r>
            <a:endParaRPr lang="en-US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63E99DAA-193A-499F-848A-111AD8E42644}"/>
              </a:ext>
            </a:extLst>
          </p:cNvPr>
          <p:cNvSpPr/>
          <p:nvPr/>
        </p:nvSpPr>
        <p:spPr>
          <a:xfrm>
            <a:off x="9078343" y="3971636"/>
            <a:ext cx="1396217" cy="972000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………………………………………………………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719A7D73-834C-40A9-B952-E63A52ED04EB}"/>
              </a:ext>
            </a:extLst>
          </p:cNvPr>
          <p:cNvSpPr/>
          <p:nvPr/>
        </p:nvSpPr>
        <p:spPr>
          <a:xfrm>
            <a:off x="6971434" y="3971636"/>
            <a:ext cx="1658441" cy="972000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………………………………………………………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6F89805D-8B15-430F-97A6-3CF11A17CA04}"/>
              </a:ext>
            </a:extLst>
          </p:cNvPr>
          <p:cNvSpPr/>
          <p:nvPr/>
        </p:nvSpPr>
        <p:spPr>
          <a:xfrm>
            <a:off x="4771235" y="3971636"/>
            <a:ext cx="1658441" cy="972000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………………………………………………………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752D27F5-191B-4953-89DB-126ADE92FAEC}"/>
              </a:ext>
            </a:extLst>
          </p:cNvPr>
          <p:cNvSpPr/>
          <p:nvPr/>
        </p:nvSpPr>
        <p:spPr>
          <a:xfrm>
            <a:off x="3847939" y="3179006"/>
            <a:ext cx="2011923" cy="701813"/>
          </a:xfrm>
          <a:prstGeom prst="rect">
            <a:avLst/>
          </a:prstGeom>
          <a:solidFill>
            <a:srgbClr val="CC99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………………………………………………………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037F4F8E-A2BF-4086-B25D-000166729525}"/>
              </a:ext>
            </a:extLst>
          </p:cNvPr>
          <p:cNvSpPr/>
          <p:nvPr/>
        </p:nvSpPr>
        <p:spPr>
          <a:xfrm>
            <a:off x="866576" y="3179006"/>
            <a:ext cx="1250857" cy="649720"/>
          </a:xfrm>
          <a:prstGeom prst="rect">
            <a:avLst/>
          </a:prstGeom>
          <a:solidFill>
            <a:srgbClr val="CC99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………………………………………………………</a:t>
            </a:r>
            <a:endParaRPr lang="en-US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037F4F8E-A2BF-4086-B25D-000166729525}"/>
              </a:ext>
            </a:extLst>
          </p:cNvPr>
          <p:cNvSpPr/>
          <p:nvPr/>
        </p:nvSpPr>
        <p:spPr>
          <a:xfrm>
            <a:off x="8426675" y="3179005"/>
            <a:ext cx="1793546" cy="680110"/>
          </a:xfrm>
          <a:prstGeom prst="rect">
            <a:avLst/>
          </a:prstGeom>
          <a:solidFill>
            <a:srgbClr val="CC99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………………………………………………………</a:t>
            </a:r>
            <a:endParaRPr lang="en-US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58117EB4-85C5-4506-97DE-46818E374956}"/>
              </a:ext>
            </a:extLst>
          </p:cNvPr>
          <p:cNvSpPr/>
          <p:nvPr/>
        </p:nvSpPr>
        <p:spPr>
          <a:xfrm>
            <a:off x="6114501" y="3179005"/>
            <a:ext cx="2011923" cy="701813"/>
          </a:xfrm>
          <a:prstGeom prst="rect">
            <a:avLst/>
          </a:prstGeom>
          <a:solidFill>
            <a:srgbClr val="CC99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………………………………………………………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A964C1C8-2A63-4E25-B193-FF5B1846CB82}"/>
              </a:ext>
            </a:extLst>
          </p:cNvPr>
          <p:cNvSpPr/>
          <p:nvPr/>
        </p:nvSpPr>
        <p:spPr>
          <a:xfrm>
            <a:off x="6161055" y="552884"/>
            <a:ext cx="2011923" cy="7669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  <a:p>
            <a:pPr algn="ctr"/>
            <a:r>
              <a:rPr lang="th-TH" sz="12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</a:t>
            </a:r>
            <a:r>
              <a:rPr lang="en-US" sz="12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</a:t>
            </a:r>
            <a:r>
              <a:rPr lang="th-TH" sz="12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วัน)</a:t>
            </a:r>
            <a:endParaRPr lang="en-US" sz="12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944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1600</TotalTime>
  <Words>184</Words>
  <Application>Microsoft Office PowerPoint</Application>
  <PresentationFormat>Widescreen</PresentationFormat>
  <Paragraphs>66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Nithinooch Charungkiat</dc:creator>
  <cp:lastModifiedBy>๋Jitta Kittisathiannont</cp:lastModifiedBy>
  <cp:revision>154</cp:revision>
  <dcterms:created xsi:type="dcterms:W3CDTF">2020-05-27T07:29:47Z</dcterms:created>
  <dcterms:modified xsi:type="dcterms:W3CDTF">2020-06-07T07:14:37Z</dcterms:modified>
</cp:coreProperties>
</file>