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sldIdLst>
    <p:sldId id="261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9" d="100"/>
          <a:sy n="69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24483A6-6133-46B2-8174-B441FE435B3D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4E372D-9D13-4995-898E-D19AA269BD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247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54834577-57A1-425D-8306-87EB452AC05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54545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5894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72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20881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09183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067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31122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95812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1087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03410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40986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148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DFD200-71DC-4993-8AE8-7EE101F6EC74}" type="datetimeFigureOut">
              <a:rPr lang="en-US" smtClean="0"/>
              <a:t>6/10/2020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493901-A593-4B2D-B38B-3F22F1592CA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3946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98">
            <a:extLst>
              <a:ext uri="{FF2B5EF4-FFF2-40B4-BE49-F238E27FC236}">
                <a16:creationId xmlns:a16="http://schemas.microsoft.com/office/drawing/2014/main" id="{DDC18E03-0340-44F7-AE13-CAA1C8357DFF}"/>
              </a:ext>
            </a:extLst>
          </p:cNvPr>
          <p:cNvSpPr/>
          <p:nvPr/>
        </p:nvSpPr>
        <p:spPr>
          <a:xfrm>
            <a:off x="1325" y="-9441"/>
            <a:ext cx="802459" cy="685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5F16340-261E-404B-8CA8-F51B61DDFBB1}"/>
              </a:ext>
            </a:extLst>
          </p:cNvPr>
          <p:cNvSpPr txBox="1"/>
          <p:nvPr/>
        </p:nvSpPr>
        <p:spPr>
          <a:xfrm>
            <a:off x="96985" y="71138"/>
            <a:ext cx="12154803" cy="338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Strategy Map </a:t>
            </a: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แผนดำเนินธุรกิจอย่างต่อเนื่องสำหรับการบริหารความพร้อมต่อสภาวะวิกฤต (</a:t>
            </a: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BCP</a:t>
            </a:r>
            <a:r>
              <a:rPr kumimoji="0" lang="th-TH" sz="16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) ......(หน่วยงาน).....</a:t>
            </a:r>
            <a:endParaRPr kumimoji="0" lang="en-US" sz="16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F79FB132-0C73-4F3D-8258-508389D61A3E}"/>
              </a:ext>
            </a:extLst>
          </p:cNvPr>
          <p:cNvSpPr txBox="1"/>
          <p:nvPr/>
        </p:nvSpPr>
        <p:spPr>
          <a:xfrm>
            <a:off x="106218" y="193607"/>
            <a:ext cx="400110" cy="1126390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400" b="1" i="0" u="none" strike="noStrike" kern="1200" cap="none" spc="0" normalizeH="0" baseline="0" noProof="0" dirty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อำนาจหน้าที</a:t>
            </a:r>
            <a:endParaRPr kumimoji="0" lang="en-US" sz="14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9FA96F54-AA2C-42EA-82B6-ED7A441AD613}"/>
              </a:ext>
            </a:extLst>
          </p:cNvPr>
          <p:cNvSpPr txBox="1"/>
          <p:nvPr/>
        </p:nvSpPr>
        <p:spPr>
          <a:xfrm>
            <a:off x="89245" y="2188946"/>
            <a:ext cx="615553" cy="140600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กระบวนการหลัก</a:t>
            </a:r>
            <a:r>
              <a:rPr kumimoji="0" lang="th-TH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1" name="TextBox 90">
            <a:extLst>
              <a:ext uri="{FF2B5EF4-FFF2-40B4-BE49-F238E27FC236}">
                <a16:creationId xmlns:a16="http://schemas.microsoft.com/office/drawing/2014/main" id="{B357D9F4-8EC9-42C6-BD55-4BC71DE91DEB}"/>
              </a:ext>
            </a:extLst>
          </p:cNvPr>
          <p:cNvSpPr txBox="1"/>
          <p:nvPr/>
        </p:nvSpPr>
        <p:spPr>
          <a:xfrm>
            <a:off x="89245" y="5342756"/>
            <a:ext cx="615553" cy="1406005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กลยุทธ์ความต่อเนื่อง</a:t>
            </a:r>
            <a:r>
              <a:rPr kumimoji="0" lang="th-TH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4" name="TextBox 93">
            <a:extLst>
              <a:ext uri="{FF2B5EF4-FFF2-40B4-BE49-F238E27FC236}">
                <a16:creationId xmlns:a16="http://schemas.microsoft.com/office/drawing/2014/main" id="{BB3C7DFE-53AD-4831-8F5C-07CE7F00EE93}"/>
              </a:ext>
            </a:extLst>
          </p:cNvPr>
          <p:cNvSpPr txBox="1"/>
          <p:nvPr/>
        </p:nvSpPr>
        <p:spPr>
          <a:xfrm>
            <a:off x="89245" y="3317885"/>
            <a:ext cx="615553" cy="2319072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e-service/</a:t>
            </a:r>
            <a:r>
              <a:rPr kumimoji="0" lang="th-TH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ระบบงาน</a:t>
            </a:r>
            <a:r>
              <a:rPr kumimoji="0" lang="en-US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/</a:t>
            </a:r>
            <a:r>
              <a:rPr kumimoji="0" lang="th-TH" sz="14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</a:t>
            </a:r>
            <a:r>
              <a:rPr kumimoji="0" lang="th-TH" sz="1400" b="1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ที่สำคัญ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97" name="TextBox 96">
            <a:extLst>
              <a:ext uri="{FF2B5EF4-FFF2-40B4-BE49-F238E27FC236}">
                <a16:creationId xmlns:a16="http://schemas.microsoft.com/office/drawing/2014/main" id="{6C3397DA-5003-42BB-A054-B0179C7E192F}"/>
              </a:ext>
            </a:extLst>
          </p:cNvPr>
          <p:cNvSpPr txBox="1"/>
          <p:nvPr/>
        </p:nvSpPr>
        <p:spPr>
          <a:xfrm>
            <a:off x="134151" y="1221517"/>
            <a:ext cx="400110" cy="1154767"/>
          </a:xfrm>
          <a:prstGeom prst="rect">
            <a:avLst/>
          </a:prstGeom>
          <a:noFill/>
        </p:spPr>
        <p:txBody>
          <a:bodyPr vert="vert270"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พันธ</a:t>
            </a:r>
            <a:r>
              <a:rPr kumimoji="0" lang="th-TH" sz="1400" b="1" i="0" u="none" strike="noStrike" kern="1200" cap="none" spc="0" normalizeH="0" baseline="0" noProof="0" dirty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กิจ</a:t>
            </a:r>
            <a:endParaRPr kumimoji="0" lang="en-US" sz="1400" b="1" i="0" u="sng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1" name="Rectangle 100">
            <a:extLst>
              <a:ext uri="{FF2B5EF4-FFF2-40B4-BE49-F238E27FC236}">
                <a16:creationId xmlns:a16="http://schemas.microsoft.com/office/drawing/2014/main" id="{2FE070C4-1BDE-4552-83EB-7E72A8D98D40}"/>
              </a:ext>
            </a:extLst>
          </p:cNvPr>
          <p:cNvSpPr/>
          <p:nvPr/>
        </p:nvSpPr>
        <p:spPr>
          <a:xfrm>
            <a:off x="860639" y="466164"/>
            <a:ext cx="1414353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..........................................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1" name="Rectangle 150">
            <a:extLst>
              <a:ext uri="{FF2B5EF4-FFF2-40B4-BE49-F238E27FC236}">
                <a16:creationId xmlns:a16="http://schemas.microsoft.com/office/drawing/2014/main" id="{9310FF3E-D2B5-4C40-948F-BD943280FEBD}"/>
              </a:ext>
            </a:extLst>
          </p:cNvPr>
          <p:cNvSpPr/>
          <p:nvPr/>
        </p:nvSpPr>
        <p:spPr>
          <a:xfrm>
            <a:off x="10829161" y="5895149"/>
            <a:ext cx="1404000" cy="2692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ความเร่งด่วนปานกลาง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2" name="Rectangle 151">
            <a:extLst>
              <a:ext uri="{FF2B5EF4-FFF2-40B4-BE49-F238E27FC236}">
                <a16:creationId xmlns:a16="http://schemas.microsoft.com/office/drawing/2014/main" id="{73F127CF-FE19-44A5-8278-7E99CE53B3EC}"/>
              </a:ext>
            </a:extLst>
          </p:cNvPr>
          <p:cNvSpPr/>
          <p:nvPr/>
        </p:nvSpPr>
        <p:spPr>
          <a:xfrm>
            <a:off x="10829162" y="5686015"/>
            <a:ext cx="1224498" cy="26923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ความเร่งด่วนสูง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5" name="TextBox 154">
            <a:extLst>
              <a:ext uri="{FF2B5EF4-FFF2-40B4-BE49-F238E27FC236}">
                <a16:creationId xmlns:a16="http://schemas.microsoft.com/office/drawing/2014/main" id="{2C42B059-AE95-414F-B63E-D6B75A4172A9}"/>
              </a:ext>
            </a:extLst>
          </p:cNvPr>
          <p:cNvSpPr txBox="1"/>
          <p:nvPr/>
        </p:nvSpPr>
        <p:spPr>
          <a:xfrm>
            <a:off x="10649812" y="5463865"/>
            <a:ext cx="1124683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คำอธิบายสี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6" name="Rectangle 155">
            <a:extLst>
              <a:ext uri="{FF2B5EF4-FFF2-40B4-BE49-F238E27FC236}">
                <a16:creationId xmlns:a16="http://schemas.microsoft.com/office/drawing/2014/main" id="{560D2BF9-7633-4DC0-8FCB-DF9E2A7004DD}"/>
              </a:ext>
            </a:extLst>
          </p:cNvPr>
          <p:cNvSpPr/>
          <p:nvPr/>
        </p:nvSpPr>
        <p:spPr>
          <a:xfrm>
            <a:off x="5552510" y="2631111"/>
            <a:ext cx="1095582" cy="71802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62" name="Rectangle 161">
            <a:extLst>
              <a:ext uri="{FF2B5EF4-FFF2-40B4-BE49-F238E27FC236}">
                <a16:creationId xmlns:a16="http://schemas.microsoft.com/office/drawing/2014/main" id="{AFCB9331-63C2-4F63-8890-8C90204C088A}"/>
              </a:ext>
            </a:extLst>
          </p:cNvPr>
          <p:cNvSpPr/>
          <p:nvPr/>
        </p:nvSpPr>
        <p:spPr>
          <a:xfrm>
            <a:off x="2574870" y="2639592"/>
            <a:ext cx="1290084" cy="718027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0" name="Rectangle 189">
            <a:extLst>
              <a:ext uri="{FF2B5EF4-FFF2-40B4-BE49-F238E27FC236}">
                <a16:creationId xmlns:a16="http://schemas.microsoft.com/office/drawing/2014/main" id="{5D86D64D-0797-4FCA-970B-CE76FC9546D5}"/>
              </a:ext>
            </a:extLst>
          </p:cNvPr>
          <p:cNvSpPr/>
          <p:nvPr/>
        </p:nvSpPr>
        <p:spPr>
          <a:xfrm>
            <a:off x="6837128" y="2614056"/>
            <a:ext cx="1213894" cy="716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91" name="Rectangle 190">
            <a:extLst>
              <a:ext uri="{FF2B5EF4-FFF2-40B4-BE49-F238E27FC236}">
                <a16:creationId xmlns:a16="http://schemas.microsoft.com/office/drawing/2014/main" id="{22E3FD8D-71C4-4490-A562-F40300086712}"/>
              </a:ext>
            </a:extLst>
          </p:cNvPr>
          <p:cNvSpPr/>
          <p:nvPr/>
        </p:nvSpPr>
        <p:spPr>
          <a:xfrm>
            <a:off x="847228" y="2614872"/>
            <a:ext cx="1427765" cy="714973"/>
          </a:xfrm>
          <a:prstGeom prst="rect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7" name="Rectangle 206">
            <a:extLst>
              <a:ext uri="{FF2B5EF4-FFF2-40B4-BE49-F238E27FC236}">
                <a16:creationId xmlns:a16="http://schemas.microsoft.com/office/drawing/2014/main" id="{C23D927D-F670-4B03-8E73-A216C82FDCB2}"/>
              </a:ext>
            </a:extLst>
          </p:cNvPr>
          <p:cNvSpPr/>
          <p:nvPr/>
        </p:nvSpPr>
        <p:spPr>
          <a:xfrm>
            <a:off x="8159990" y="2614056"/>
            <a:ext cx="1237977" cy="7166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08" name="Rectangle 207">
            <a:extLst>
              <a:ext uri="{FF2B5EF4-FFF2-40B4-BE49-F238E27FC236}">
                <a16:creationId xmlns:a16="http://schemas.microsoft.com/office/drawing/2014/main" id="{C37C71EF-2DD8-4876-9E64-08755D721B24}"/>
              </a:ext>
            </a:extLst>
          </p:cNvPr>
          <p:cNvSpPr/>
          <p:nvPr/>
        </p:nvSpPr>
        <p:spPr>
          <a:xfrm>
            <a:off x="10828130" y="6336436"/>
            <a:ext cx="1369465" cy="194773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en-US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e-service</a:t>
            </a:r>
          </a:p>
        </p:txBody>
      </p:sp>
      <p:sp>
        <p:nvSpPr>
          <p:cNvPr id="229" name="Oval 228">
            <a:extLst>
              <a:ext uri="{FF2B5EF4-FFF2-40B4-BE49-F238E27FC236}">
                <a16:creationId xmlns:a16="http://schemas.microsoft.com/office/drawing/2014/main" id="{D1E74842-AED5-4545-9BCA-EFDF285038C8}"/>
              </a:ext>
            </a:extLst>
          </p:cNvPr>
          <p:cNvSpPr/>
          <p:nvPr/>
        </p:nvSpPr>
        <p:spPr>
          <a:xfrm>
            <a:off x="10740767" y="5765737"/>
            <a:ext cx="144583" cy="127951"/>
          </a:xfrm>
          <a:prstGeom prst="ellipse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0" name="Oval 229">
            <a:extLst>
              <a:ext uri="{FF2B5EF4-FFF2-40B4-BE49-F238E27FC236}">
                <a16:creationId xmlns:a16="http://schemas.microsoft.com/office/drawing/2014/main" id="{9C9AA357-81D7-4153-ABB2-E356FC56EF90}"/>
              </a:ext>
            </a:extLst>
          </p:cNvPr>
          <p:cNvSpPr/>
          <p:nvPr/>
        </p:nvSpPr>
        <p:spPr>
          <a:xfrm>
            <a:off x="10740766" y="5960472"/>
            <a:ext cx="144583" cy="127951"/>
          </a:xfrm>
          <a:prstGeom prst="ellipse">
            <a:avLst/>
          </a:pr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1" name="Oval 230">
            <a:extLst>
              <a:ext uri="{FF2B5EF4-FFF2-40B4-BE49-F238E27FC236}">
                <a16:creationId xmlns:a16="http://schemas.microsoft.com/office/drawing/2014/main" id="{152C1D3E-1264-4952-B79B-4B9FED74266B}"/>
              </a:ext>
            </a:extLst>
          </p:cNvPr>
          <p:cNvSpPr/>
          <p:nvPr/>
        </p:nvSpPr>
        <p:spPr>
          <a:xfrm>
            <a:off x="10740767" y="6406221"/>
            <a:ext cx="144583" cy="127951"/>
          </a:xfrm>
          <a:prstGeom prst="ellipse">
            <a:avLst/>
          </a:prstGeom>
          <a:solidFill>
            <a:srgbClr val="CC99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2" name="Rectangle 231">
            <a:extLst>
              <a:ext uri="{FF2B5EF4-FFF2-40B4-BE49-F238E27FC236}">
                <a16:creationId xmlns:a16="http://schemas.microsoft.com/office/drawing/2014/main" id="{6E2C3EDC-35AF-4462-9F01-E10CFD709BF6}"/>
              </a:ext>
            </a:extLst>
          </p:cNvPr>
          <p:cNvSpPr/>
          <p:nvPr/>
        </p:nvSpPr>
        <p:spPr>
          <a:xfrm>
            <a:off x="10840209" y="6514074"/>
            <a:ext cx="1369465" cy="1746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ระบบงาน/เทคโนโลยี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3" name="Oval 232">
            <a:extLst>
              <a:ext uri="{FF2B5EF4-FFF2-40B4-BE49-F238E27FC236}">
                <a16:creationId xmlns:a16="http://schemas.microsoft.com/office/drawing/2014/main" id="{2210CB45-2696-4D7F-984F-46A8DDB055A4}"/>
              </a:ext>
            </a:extLst>
          </p:cNvPr>
          <p:cNvSpPr/>
          <p:nvPr/>
        </p:nvSpPr>
        <p:spPr>
          <a:xfrm>
            <a:off x="10749232" y="6600956"/>
            <a:ext cx="144583" cy="127951"/>
          </a:xfrm>
          <a:prstGeom prst="ellipse">
            <a:avLst/>
          </a:prstGeom>
          <a:solidFill>
            <a:srgbClr val="CC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4" name="Rectangle 233">
            <a:extLst>
              <a:ext uri="{FF2B5EF4-FFF2-40B4-BE49-F238E27FC236}">
                <a16:creationId xmlns:a16="http://schemas.microsoft.com/office/drawing/2014/main" id="{0ECE75C2-4659-4731-A24D-D01D1E790229}"/>
              </a:ext>
            </a:extLst>
          </p:cNvPr>
          <p:cNvSpPr/>
          <p:nvPr/>
        </p:nvSpPr>
        <p:spPr>
          <a:xfrm>
            <a:off x="1720691" y="4208254"/>
            <a:ext cx="1368878" cy="1130547"/>
          </a:xfrm>
          <a:prstGeom prst="rect">
            <a:avLst/>
          </a:prstGeom>
          <a:solidFill>
            <a:srgbClr val="CCCCFF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5" name="Rectangle 234">
            <a:extLst>
              <a:ext uri="{FF2B5EF4-FFF2-40B4-BE49-F238E27FC236}">
                <a16:creationId xmlns:a16="http://schemas.microsoft.com/office/drawing/2014/main" id="{6840401E-3478-4946-BFA1-DA5ED8DE59FF}"/>
              </a:ext>
            </a:extLst>
          </p:cNvPr>
          <p:cNvSpPr/>
          <p:nvPr/>
        </p:nvSpPr>
        <p:spPr>
          <a:xfrm>
            <a:off x="4087606" y="2639222"/>
            <a:ext cx="1290084" cy="716604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6" name="Rectangle 235">
            <a:extLst>
              <a:ext uri="{FF2B5EF4-FFF2-40B4-BE49-F238E27FC236}">
                <a16:creationId xmlns:a16="http://schemas.microsoft.com/office/drawing/2014/main" id="{69652833-C6C3-4177-9831-2FCD3E53B074}"/>
              </a:ext>
            </a:extLst>
          </p:cNvPr>
          <p:cNvSpPr/>
          <p:nvPr/>
        </p:nvSpPr>
        <p:spPr>
          <a:xfrm>
            <a:off x="905338" y="1348900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7" name="Rectangle 236">
            <a:extLst>
              <a:ext uri="{FF2B5EF4-FFF2-40B4-BE49-F238E27FC236}">
                <a16:creationId xmlns:a16="http://schemas.microsoft.com/office/drawing/2014/main" id="{D7E76E72-FB3D-4B25-B754-CF444886A346}"/>
              </a:ext>
            </a:extLst>
          </p:cNvPr>
          <p:cNvSpPr/>
          <p:nvPr/>
        </p:nvSpPr>
        <p:spPr>
          <a:xfrm>
            <a:off x="9548710" y="2614056"/>
            <a:ext cx="971156" cy="716604"/>
          </a:xfrm>
          <a:prstGeom prst="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2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8" name="Rectangle 237">
            <a:extLst>
              <a:ext uri="{FF2B5EF4-FFF2-40B4-BE49-F238E27FC236}">
                <a16:creationId xmlns:a16="http://schemas.microsoft.com/office/drawing/2014/main" id="{D2A38A36-0A44-45C7-A61B-11AD8A3B35A3}"/>
              </a:ext>
            </a:extLst>
          </p:cNvPr>
          <p:cNvSpPr/>
          <p:nvPr/>
        </p:nvSpPr>
        <p:spPr>
          <a:xfrm>
            <a:off x="10833644" y="6101337"/>
            <a:ext cx="1368000" cy="26922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ความเร่งด่วนต่ำ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39" name="Oval 238">
            <a:extLst>
              <a:ext uri="{FF2B5EF4-FFF2-40B4-BE49-F238E27FC236}">
                <a16:creationId xmlns:a16="http://schemas.microsoft.com/office/drawing/2014/main" id="{F554B838-16DE-4200-B9C6-552FD9839C12}"/>
              </a:ext>
            </a:extLst>
          </p:cNvPr>
          <p:cNvSpPr/>
          <p:nvPr/>
        </p:nvSpPr>
        <p:spPr>
          <a:xfrm>
            <a:off x="10745249" y="6166660"/>
            <a:ext cx="144583" cy="127951"/>
          </a:xfrm>
          <a:prstGeom prst="ellipse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0" name="Rectangle 239">
            <a:extLst>
              <a:ext uri="{FF2B5EF4-FFF2-40B4-BE49-F238E27FC236}">
                <a16:creationId xmlns:a16="http://schemas.microsoft.com/office/drawing/2014/main" id="{B2DEECA2-2178-458C-A102-43388AAB9D38}"/>
              </a:ext>
            </a:extLst>
          </p:cNvPr>
          <p:cNvSpPr/>
          <p:nvPr/>
        </p:nvSpPr>
        <p:spPr>
          <a:xfrm>
            <a:off x="10587140" y="1332839"/>
            <a:ext cx="1554216" cy="188462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1" name="TextBox 240">
            <a:extLst>
              <a:ext uri="{FF2B5EF4-FFF2-40B4-BE49-F238E27FC236}">
                <a16:creationId xmlns:a16="http://schemas.microsoft.com/office/drawing/2014/main" id="{14754846-7DCF-4199-ABE7-B81EEBE3FB76}"/>
              </a:ext>
            </a:extLst>
          </p:cNvPr>
          <p:cNvSpPr txBox="1"/>
          <p:nvPr/>
        </p:nvSpPr>
        <p:spPr>
          <a:xfrm>
            <a:off x="10573678" y="1331086"/>
            <a:ext cx="16339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200" b="1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แผนรองรับสถานการณ์</a:t>
            </a:r>
            <a:endParaRPr lang="en-US" sz="1200" b="1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2" name="TextBox 241">
            <a:extLst>
              <a:ext uri="{FF2B5EF4-FFF2-40B4-BE49-F238E27FC236}">
                <a16:creationId xmlns:a16="http://schemas.microsoft.com/office/drawing/2014/main" id="{FC32F972-7AE4-4F81-AA31-259436485A5D}"/>
              </a:ext>
            </a:extLst>
          </p:cNvPr>
          <p:cNvSpPr txBox="1"/>
          <p:nvPr/>
        </p:nvSpPr>
        <p:spPr>
          <a:xfrm>
            <a:off x="8540140" y="2383146"/>
            <a:ext cx="837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en-US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</a:t>
            </a:r>
            <a:endParaRPr lang="en-US" sz="11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3" name="TextBox 242">
            <a:extLst>
              <a:ext uri="{FF2B5EF4-FFF2-40B4-BE49-F238E27FC236}">
                <a16:creationId xmlns:a16="http://schemas.microsoft.com/office/drawing/2014/main" id="{F68E3FD0-50A9-4831-987E-0E51211830DF}"/>
              </a:ext>
            </a:extLst>
          </p:cNvPr>
          <p:cNvSpPr txBox="1"/>
          <p:nvPr/>
        </p:nvSpPr>
        <p:spPr>
          <a:xfrm>
            <a:off x="7259938" y="2383146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สัปดาห์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4" name="TextBox 243">
            <a:extLst>
              <a:ext uri="{FF2B5EF4-FFF2-40B4-BE49-F238E27FC236}">
                <a16:creationId xmlns:a16="http://schemas.microsoft.com/office/drawing/2014/main" id="{5957719D-34A1-4147-86D5-1CC8230BA492}"/>
              </a:ext>
            </a:extLst>
          </p:cNvPr>
          <p:cNvSpPr txBox="1"/>
          <p:nvPr/>
        </p:nvSpPr>
        <p:spPr>
          <a:xfrm>
            <a:off x="9636439" y="2383146"/>
            <a:ext cx="8373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</a:t>
            </a:r>
            <a:r>
              <a:rPr lang="en-US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dirty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ชั่วโมง</a:t>
            </a:r>
            <a:endParaRPr lang="en-US" sz="1100" dirty="0">
              <a:solidFill>
                <a:srgbClr val="FF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5" name="TextBox 244">
            <a:extLst>
              <a:ext uri="{FF2B5EF4-FFF2-40B4-BE49-F238E27FC236}">
                <a16:creationId xmlns:a16="http://schemas.microsoft.com/office/drawing/2014/main" id="{65F3F8CC-E857-4685-BC57-AB429D1BBB7D}"/>
              </a:ext>
            </a:extLst>
          </p:cNvPr>
          <p:cNvSpPr txBox="1"/>
          <p:nvPr/>
        </p:nvSpPr>
        <p:spPr>
          <a:xfrm>
            <a:off x="4401840" y="2383146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... 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6" name="TextBox 245">
            <a:extLst>
              <a:ext uri="{FF2B5EF4-FFF2-40B4-BE49-F238E27FC236}">
                <a16:creationId xmlns:a16="http://schemas.microsoft.com/office/drawing/2014/main" id="{9947628B-16C0-496A-A9CE-6E610FD9C001}"/>
              </a:ext>
            </a:extLst>
          </p:cNvPr>
          <p:cNvSpPr txBox="1"/>
          <p:nvPr/>
        </p:nvSpPr>
        <p:spPr>
          <a:xfrm>
            <a:off x="3122226" y="2390258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สัปดาห์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7" name="TextBox 246">
            <a:extLst>
              <a:ext uri="{FF2B5EF4-FFF2-40B4-BE49-F238E27FC236}">
                <a16:creationId xmlns:a16="http://schemas.microsoft.com/office/drawing/2014/main" id="{00EB1A43-8B2D-4C03-B49E-0EF0058D2EF5}"/>
              </a:ext>
            </a:extLst>
          </p:cNvPr>
          <p:cNvSpPr txBox="1"/>
          <p:nvPr/>
        </p:nvSpPr>
        <p:spPr>
          <a:xfrm>
            <a:off x="5999951" y="2383146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8" name="TextBox 247">
            <a:extLst>
              <a:ext uri="{FF2B5EF4-FFF2-40B4-BE49-F238E27FC236}">
                <a16:creationId xmlns:a16="http://schemas.microsoft.com/office/drawing/2014/main" id="{E5281CC5-70A5-4F5E-85E9-0B6C8F4BACA2}"/>
              </a:ext>
            </a:extLst>
          </p:cNvPr>
          <p:cNvSpPr txBox="1"/>
          <p:nvPr/>
        </p:nvSpPr>
        <p:spPr>
          <a:xfrm>
            <a:off x="1725348" y="2383146"/>
            <a:ext cx="772391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th-TH" sz="11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 วัน</a:t>
            </a:r>
            <a:endParaRPr lang="en-US" sz="1100" dirty="0"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49" name="Rectangle 248">
            <a:extLst>
              <a:ext uri="{FF2B5EF4-FFF2-40B4-BE49-F238E27FC236}">
                <a16:creationId xmlns:a16="http://schemas.microsoft.com/office/drawing/2014/main" id="{CDF90323-0E40-46C4-A6A7-D4644F9D8F97}"/>
              </a:ext>
            </a:extLst>
          </p:cNvPr>
          <p:cNvSpPr/>
          <p:nvPr/>
        </p:nvSpPr>
        <p:spPr>
          <a:xfrm>
            <a:off x="6545854" y="3552509"/>
            <a:ext cx="1789509" cy="504000"/>
          </a:xfrm>
          <a:prstGeom prst="rect">
            <a:avLst/>
          </a:prstGeom>
          <a:solidFill>
            <a:srgbClr val="CC99FF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0" name="Rectangle 249">
            <a:extLst>
              <a:ext uri="{FF2B5EF4-FFF2-40B4-BE49-F238E27FC236}">
                <a16:creationId xmlns:a16="http://schemas.microsoft.com/office/drawing/2014/main" id="{A5BF8D22-1545-420D-AF29-1D239F261B8F}"/>
              </a:ext>
            </a:extLst>
          </p:cNvPr>
          <p:cNvSpPr/>
          <p:nvPr/>
        </p:nvSpPr>
        <p:spPr>
          <a:xfrm>
            <a:off x="8415939" y="3565237"/>
            <a:ext cx="1882191" cy="504000"/>
          </a:xfrm>
          <a:prstGeom prst="rect">
            <a:avLst/>
          </a:prstGeom>
          <a:solidFill>
            <a:srgbClr val="CC99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1" name="Rectangle 250">
            <a:extLst>
              <a:ext uri="{FF2B5EF4-FFF2-40B4-BE49-F238E27FC236}">
                <a16:creationId xmlns:a16="http://schemas.microsoft.com/office/drawing/2014/main" id="{D0364D09-5F4C-44A7-9B1C-3A8D8000FF2A}"/>
              </a:ext>
            </a:extLst>
          </p:cNvPr>
          <p:cNvSpPr/>
          <p:nvPr/>
        </p:nvSpPr>
        <p:spPr>
          <a:xfrm>
            <a:off x="10884011" y="4312687"/>
            <a:ext cx="1169649" cy="432000"/>
          </a:xfrm>
          <a:prstGeom prst="rect">
            <a:avLst/>
          </a:prstGeom>
          <a:noFill/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</a:t>
            </a:r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ระบบของ........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2" name="Rectangle 251">
            <a:extLst>
              <a:ext uri="{FF2B5EF4-FFF2-40B4-BE49-F238E27FC236}">
                <a16:creationId xmlns:a16="http://schemas.microsoft.com/office/drawing/2014/main" id="{345E9B7C-3794-4222-9CEF-D61598C3F2F3}"/>
              </a:ext>
            </a:extLst>
          </p:cNvPr>
          <p:cNvSpPr/>
          <p:nvPr/>
        </p:nvSpPr>
        <p:spPr>
          <a:xfrm>
            <a:off x="10884011" y="4817518"/>
            <a:ext cx="1169649" cy="360000"/>
          </a:xfrm>
          <a:prstGeom prst="rect">
            <a:avLst/>
          </a:prstGeom>
          <a:noFill/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ระบบของ</a:t>
            </a:r>
            <a:endParaRPr lang="en-US" sz="10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หน่วยงานเอง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3" name="Rectangle 252">
            <a:extLst>
              <a:ext uri="{FF2B5EF4-FFF2-40B4-BE49-F238E27FC236}">
                <a16:creationId xmlns:a16="http://schemas.microsoft.com/office/drawing/2014/main" id="{A94CC9B8-3DFE-4852-8BB7-75D4DA7A3251}"/>
              </a:ext>
            </a:extLst>
          </p:cNvPr>
          <p:cNvSpPr/>
          <p:nvPr/>
        </p:nvSpPr>
        <p:spPr>
          <a:xfrm>
            <a:off x="3282028" y="4225427"/>
            <a:ext cx="1469917" cy="1131571"/>
          </a:xfrm>
          <a:prstGeom prst="rect">
            <a:avLst/>
          </a:prstGeom>
          <a:solidFill>
            <a:srgbClr val="CCCCFF"/>
          </a:solidFill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4" name="Rectangle 253">
            <a:extLst>
              <a:ext uri="{FF2B5EF4-FFF2-40B4-BE49-F238E27FC236}">
                <a16:creationId xmlns:a16="http://schemas.microsoft.com/office/drawing/2014/main" id="{E38A2267-D046-4F01-BEC9-C88B9FD49591}"/>
              </a:ext>
            </a:extLst>
          </p:cNvPr>
          <p:cNvSpPr/>
          <p:nvPr/>
        </p:nvSpPr>
        <p:spPr>
          <a:xfrm>
            <a:off x="2802942" y="1348354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5" name="Rectangle 254">
            <a:extLst>
              <a:ext uri="{FF2B5EF4-FFF2-40B4-BE49-F238E27FC236}">
                <a16:creationId xmlns:a16="http://schemas.microsoft.com/office/drawing/2014/main" id="{D8E3AAE8-FE59-492C-B2A8-5B7939245D91}"/>
              </a:ext>
            </a:extLst>
          </p:cNvPr>
          <p:cNvSpPr/>
          <p:nvPr/>
        </p:nvSpPr>
        <p:spPr>
          <a:xfrm>
            <a:off x="4726335" y="1334899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6" name="Rectangle 255">
            <a:extLst>
              <a:ext uri="{FF2B5EF4-FFF2-40B4-BE49-F238E27FC236}">
                <a16:creationId xmlns:a16="http://schemas.microsoft.com/office/drawing/2014/main" id="{FE5089F5-FF95-42C0-8F1C-184CD4E5562A}"/>
              </a:ext>
            </a:extLst>
          </p:cNvPr>
          <p:cNvSpPr/>
          <p:nvPr/>
        </p:nvSpPr>
        <p:spPr>
          <a:xfrm>
            <a:off x="6640556" y="1334899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7" name="Rectangle 256">
            <a:extLst>
              <a:ext uri="{FF2B5EF4-FFF2-40B4-BE49-F238E27FC236}">
                <a16:creationId xmlns:a16="http://schemas.microsoft.com/office/drawing/2014/main" id="{8C43385B-8F09-43EC-89BB-C1EAFE452FCF}"/>
              </a:ext>
            </a:extLst>
          </p:cNvPr>
          <p:cNvSpPr/>
          <p:nvPr/>
        </p:nvSpPr>
        <p:spPr>
          <a:xfrm>
            <a:off x="8562885" y="1334499"/>
            <a:ext cx="1855617" cy="900000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</a:t>
            </a:r>
          </a:p>
          <a:p>
            <a:pPr algn="ctr"/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(หยุดชะงักไม่เกิน …</a:t>
            </a:r>
            <a:r>
              <a:rPr lang="en-US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 </a:t>
            </a:r>
            <a:r>
              <a:rPr lang="th-TH" sz="1100" i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วัน)</a:t>
            </a:r>
            <a:endParaRPr lang="en-US" sz="1100" i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58" name="Rectangle 257">
            <a:extLst>
              <a:ext uri="{FF2B5EF4-FFF2-40B4-BE49-F238E27FC236}">
                <a16:creationId xmlns:a16="http://schemas.microsoft.com/office/drawing/2014/main" id="{7CD669C8-B80D-47AF-8526-B4E88F49FE26}"/>
              </a:ext>
            </a:extLst>
          </p:cNvPr>
          <p:cNvSpPr/>
          <p:nvPr/>
        </p:nvSpPr>
        <p:spPr>
          <a:xfrm>
            <a:off x="10555208" y="1699353"/>
            <a:ext cx="1697750" cy="133270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173038" indent="-173038">
              <a:tabLst>
                <a:tab pos="173038" algn="l"/>
              </a:tabLst>
            </a:pPr>
            <a:r>
              <a:rPr lang="th-TH" sz="12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</a:t>
            </a: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อุทกภัย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</a:t>
            </a: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อัคคีภัย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</a:t>
            </a: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แผ่นดินไหว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ชุมนุมประท้วง/จลาจล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ก่อการร้าย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ไฟฟ้าดับเป็นวงกว้าง</a:t>
            </a:r>
            <a:endParaRPr lang="th-TH" sz="12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โรคระบาดต่อเนื่อง</a:t>
            </a:r>
          </a:p>
          <a:p>
            <a:pPr marL="173038" indent="-173038">
              <a:tabLst>
                <a:tab pos="173038" algn="l"/>
              </a:tabLst>
            </a:pPr>
            <a:r>
              <a:rPr lang="th-TH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sym typeface="Wingdings 2" panose="05020102010507070707" pitchFamily="18" charset="2"/>
              </a:rPr>
              <a:t>อื่น ๆ ......................</a:t>
            </a:r>
          </a:p>
          <a:p>
            <a:pPr marL="173038" indent="-173038">
              <a:tabLst>
                <a:tab pos="173038" algn="l"/>
              </a:tabLst>
            </a:pPr>
            <a:endParaRPr lang="th-TH" sz="1100" b="1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  <a:sym typeface="Wingdings 2" panose="05020102010507070707" pitchFamily="18" charset="2"/>
            </a:endParaRPr>
          </a:p>
        </p:txBody>
      </p:sp>
      <p:sp>
        <p:nvSpPr>
          <p:cNvPr id="259" name="Rectangle 258">
            <a:extLst>
              <a:ext uri="{FF2B5EF4-FFF2-40B4-BE49-F238E27FC236}">
                <a16:creationId xmlns:a16="http://schemas.microsoft.com/office/drawing/2014/main" id="{A4B91923-3297-43B5-9857-07EEDB762B5B}"/>
              </a:ext>
            </a:extLst>
          </p:cNvPr>
          <p:cNvSpPr/>
          <p:nvPr/>
        </p:nvSpPr>
        <p:spPr>
          <a:xfrm>
            <a:off x="1429047" y="3539523"/>
            <a:ext cx="1882191" cy="504000"/>
          </a:xfrm>
          <a:prstGeom prst="rect">
            <a:avLst/>
          </a:prstGeom>
          <a:solidFill>
            <a:srgbClr val="CC99FF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</a:t>
            </a:r>
            <a:endParaRPr lang="en-US" sz="100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0" name="Rectangle 259">
            <a:extLst>
              <a:ext uri="{FF2B5EF4-FFF2-40B4-BE49-F238E27FC236}">
                <a16:creationId xmlns:a16="http://schemas.microsoft.com/office/drawing/2014/main" id="{4F1281EC-E942-41E0-A602-6D1245D07318}"/>
              </a:ext>
            </a:extLst>
          </p:cNvPr>
          <p:cNvSpPr/>
          <p:nvPr/>
        </p:nvSpPr>
        <p:spPr>
          <a:xfrm>
            <a:off x="4944404" y="4225427"/>
            <a:ext cx="1469917" cy="1131571"/>
          </a:xfrm>
          <a:prstGeom prst="rect">
            <a:avLst/>
          </a:prstGeom>
          <a:solidFill>
            <a:srgbClr val="CCCCFF"/>
          </a:solidFill>
          <a:ln>
            <a:solidFill>
              <a:schemeClr val="accent1"/>
            </a:solidFill>
            <a:prstDash val="solid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1" name="Rectangle 260">
            <a:extLst>
              <a:ext uri="{FF2B5EF4-FFF2-40B4-BE49-F238E27FC236}">
                <a16:creationId xmlns:a16="http://schemas.microsoft.com/office/drawing/2014/main" id="{011C283F-FCD4-4755-A7FE-426AEF7A0362}"/>
              </a:ext>
            </a:extLst>
          </p:cNvPr>
          <p:cNvSpPr/>
          <p:nvPr/>
        </p:nvSpPr>
        <p:spPr>
          <a:xfrm>
            <a:off x="6629970" y="4222590"/>
            <a:ext cx="1368878" cy="1130547"/>
          </a:xfrm>
          <a:prstGeom prst="rect">
            <a:avLst/>
          </a:prstGeom>
          <a:solidFill>
            <a:srgbClr val="CCCCFF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2" name="Rectangle 261">
            <a:extLst>
              <a:ext uri="{FF2B5EF4-FFF2-40B4-BE49-F238E27FC236}">
                <a16:creationId xmlns:a16="http://schemas.microsoft.com/office/drawing/2014/main" id="{0CE225E9-B5AB-44C0-AE89-224B9A7CE8C8}"/>
              </a:ext>
            </a:extLst>
          </p:cNvPr>
          <p:cNvSpPr/>
          <p:nvPr/>
        </p:nvSpPr>
        <p:spPr>
          <a:xfrm>
            <a:off x="8244177" y="4222589"/>
            <a:ext cx="1368878" cy="1130547"/>
          </a:xfrm>
          <a:prstGeom prst="rect">
            <a:avLst/>
          </a:prstGeom>
          <a:solidFill>
            <a:srgbClr val="CCCCFF"/>
          </a:solidFill>
          <a:ln>
            <a:solidFill>
              <a:srgbClr val="FF000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th-TH" sz="105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</a:t>
            </a:r>
            <a:endParaRPr lang="en-US" sz="1050" dirty="0">
              <a:solidFill>
                <a:schemeClr val="bg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3" name="Rectangle 262">
            <a:extLst>
              <a:ext uri="{FF2B5EF4-FFF2-40B4-BE49-F238E27FC236}">
                <a16:creationId xmlns:a16="http://schemas.microsoft.com/office/drawing/2014/main" id="{1A5C9353-A557-4AAE-9DF2-370AF78C9B90}"/>
              </a:ext>
            </a:extLst>
          </p:cNvPr>
          <p:cNvSpPr/>
          <p:nvPr/>
        </p:nvSpPr>
        <p:spPr>
          <a:xfrm>
            <a:off x="866576" y="5458887"/>
            <a:ext cx="1445863" cy="1289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อาคาร/สถานที่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264" name="Rectangle 263">
            <a:extLst>
              <a:ext uri="{FF2B5EF4-FFF2-40B4-BE49-F238E27FC236}">
                <a16:creationId xmlns:a16="http://schemas.microsoft.com/office/drawing/2014/main" id="{E786D3CC-0381-43EE-96BA-8BC971D4311B}"/>
              </a:ext>
            </a:extLst>
          </p:cNvPr>
          <p:cNvSpPr/>
          <p:nvPr/>
        </p:nvSpPr>
        <p:spPr>
          <a:xfrm>
            <a:off x="2471045" y="5460451"/>
            <a:ext cx="1646930" cy="128987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วัสดุอุปกรณ์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265" name="Rectangle 264">
            <a:extLst>
              <a:ext uri="{FF2B5EF4-FFF2-40B4-BE49-F238E27FC236}">
                <a16:creationId xmlns:a16="http://schemas.microsoft.com/office/drawing/2014/main" id="{208FB192-D6B8-4D3D-8BF3-21F199FC9B2E}"/>
              </a:ext>
            </a:extLst>
          </p:cNvPr>
          <p:cNvSpPr/>
          <p:nvPr/>
        </p:nvSpPr>
        <p:spPr>
          <a:xfrm>
            <a:off x="4231067" y="5447132"/>
            <a:ext cx="2772104" cy="1289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เทคโนโลยีสารสนเทศและข้อมูล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266" name="Rectangle 265">
            <a:extLst>
              <a:ext uri="{FF2B5EF4-FFF2-40B4-BE49-F238E27FC236}">
                <a16:creationId xmlns:a16="http://schemas.microsoft.com/office/drawing/2014/main" id="{A1BF8F73-2BAD-4669-BBC3-00854A09E02D}"/>
              </a:ext>
            </a:extLst>
          </p:cNvPr>
          <p:cNvSpPr/>
          <p:nvPr/>
        </p:nvSpPr>
        <p:spPr>
          <a:xfrm>
            <a:off x="7123238" y="5442290"/>
            <a:ext cx="1789845" cy="1289874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บุคลากร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267" name="Rectangle 266">
            <a:extLst>
              <a:ext uri="{FF2B5EF4-FFF2-40B4-BE49-F238E27FC236}">
                <a16:creationId xmlns:a16="http://schemas.microsoft.com/office/drawing/2014/main" id="{BE33652F-C2F4-44CE-B891-6A1D663F7B99}"/>
              </a:ext>
            </a:extLst>
          </p:cNvPr>
          <p:cNvSpPr/>
          <p:nvPr/>
        </p:nvSpPr>
        <p:spPr>
          <a:xfrm>
            <a:off x="9021856" y="5447132"/>
            <a:ext cx="1498009" cy="1285405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ผู้ให้บริการ/</a:t>
            </a:r>
            <a:b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r>
              <a:rPr lang="th-TH" sz="1100" b="1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ผู้มีส่วนได้ส่วนเสีย</a:t>
            </a: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  <a:endParaRPr lang="th-TH" sz="1100" dirty="0">
              <a:solidFill>
                <a:schemeClr val="tx1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117475" indent="-117475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tx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…………………………………</a:t>
            </a:r>
          </a:p>
        </p:txBody>
      </p:sp>
      <p:sp>
        <p:nvSpPr>
          <p:cNvPr id="268" name="Rectangle 267">
            <a:extLst>
              <a:ext uri="{FF2B5EF4-FFF2-40B4-BE49-F238E27FC236}">
                <a16:creationId xmlns:a16="http://schemas.microsoft.com/office/drawing/2014/main" id="{9E2E5001-01DE-4D6D-B050-14E2195081AE}"/>
              </a:ext>
            </a:extLst>
          </p:cNvPr>
          <p:cNvSpPr/>
          <p:nvPr/>
        </p:nvSpPr>
        <p:spPr>
          <a:xfrm>
            <a:off x="2471045" y="480546"/>
            <a:ext cx="1414353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..........................................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69" name="Rectangle 268">
            <a:extLst>
              <a:ext uri="{FF2B5EF4-FFF2-40B4-BE49-F238E27FC236}">
                <a16:creationId xmlns:a16="http://schemas.microsoft.com/office/drawing/2014/main" id="{A94B3FC4-4ACB-4BD9-9B18-29CA77816C02}"/>
              </a:ext>
            </a:extLst>
          </p:cNvPr>
          <p:cNvSpPr/>
          <p:nvPr/>
        </p:nvSpPr>
        <p:spPr>
          <a:xfrm>
            <a:off x="4044768" y="478753"/>
            <a:ext cx="1414353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..........................................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0" name="Rectangle 269">
            <a:extLst>
              <a:ext uri="{FF2B5EF4-FFF2-40B4-BE49-F238E27FC236}">
                <a16:creationId xmlns:a16="http://schemas.microsoft.com/office/drawing/2014/main" id="{76CA714D-FFDA-4704-A6D3-B53B77D4CB05}"/>
              </a:ext>
            </a:extLst>
          </p:cNvPr>
          <p:cNvSpPr/>
          <p:nvPr/>
        </p:nvSpPr>
        <p:spPr>
          <a:xfrm>
            <a:off x="5654143" y="466164"/>
            <a:ext cx="1414353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..........................................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1" name="Rectangle 270">
            <a:extLst>
              <a:ext uri="{FF2B5EF4-FFF2-40B4-BE49-F238E27FC236}">
                <a16:creationId xmlns:a16="http://schemas.microsoft.com/office/drawing/2014/main" id="{EF524B8F-2D3D-4E7F-B68D-9A49EB125BE8}"/>
              </a:ext>
            </a:extLst>
          </p:cNvPr>
          <p:cNvSpPr/>
          <p:nvPr/>
        </p:nvSpPr>
        <p:spPr>
          <a:xfrm>
            <a:off x="7227866" y="466164"/>
            <a:ext cx="1414353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..........................................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2" name="Rectangle 271">
            <a:extLst>
              <a:ext uri="{FF2B5EF4-FFF2-40B4-BE49-F238E27FC236}">
                <a16:creationId xmlns:a16="http://schemas.microsoft.com/office/drawing/2014/main" id="{877C2B41-5FA5-46E9-8EF7-14186A4E911D}"/>
              </a:ext>
            </a:extLst>
          </p:cNvPr>
          <p:cNvSpPr/>
          <p:nvPr/>
        </p:nvSpPr>
        <p:spPr>
          <a:xfrm>
            <a:off x="8778978" y="464155"/>
            <a:ext cx="1414353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..........................................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73" name="Rectangle 272">
            <a:extLst>
              <a:ext uri="{FF2B5EF4-FFF2-40B4-BE49-F238E27FC236}">
                <a16:creationId xmlns:a16="http://schemas.microsoft.com/office/drawing/2014/main" id="{B24E26CC-0398-433C-8266-F39F33EA7FF7}"/>
              </a:ext>
            </a:extLst>
          </p:cNvPr>
          <p:cNvSpPr/>
          <p:nvPr/>
        </p:nvSpPr>
        <p:spPr>
          <a:xfrm>
            <a:off x="10316235" y="479237"/>
            <a:ext cx="1414353" cy="766916"/>
          </a:xfrm>
          <a:prstGeom prst="rect">
            <a:avLst/>
          </a:prstGeom>
          <a:solidFill>
            <a:schemeClr val="accent1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h-TH" sz="12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..........................................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125274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206</Words>
  <Application>Microsoft Office PowerPoint</Application>
  <PresentationFormat>Widescreen</PresentationFormat>
  <Paragraphs>79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Tahoma</vt:lpstr>
      <vt:lpstr>1_Office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Apichat Gammasit</dc:creator>
  <cp:lastModifiedBy>Nithinooch Charungkiat</cp:lastModifiedBy>
  <cp:revision>4</cp:revision>
  <dcterms:created xsi:type="dcterms:W3CDTF">2020-06-10T09:27:05Z</dcterms:created>
  <dcterms:modified xsi:type="dcterms:W3CDTF">2020-06-10T11:17:02Z</dcterms:modified>
</cp:coreProperties>
</file>